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60" r:id="rId2"/>
    <p:sldId id="257" r:id="rId3"/>
    <p:sldId id="261" r:id="rId4"/>
    <p:sldId id="283" r:id="rId5"/>
    <p:sldId id="290" r:id="rId6"/>
    <p:sldId id="291" r:id="rId7"/>
    <p:sldId id="281" r:id="rId8"/>
    <p:sldId id="262" r:id="rId9"/>
    <p:sldId id="295" r:id="rId10"/>
    <p:sldId id="292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70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115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115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FA7A8A-D9FB-4F5B-B077-72C630BE88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D4A53-5BC9-4A20-8B25-A5E1DB631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E3817-FBB3-4DAB-935C-BACD30780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23EAC-C4E5-41A6-9CD3-9BD82B511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6F8BC-19EB-4D41-AC48-7DBBF025F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7CF19-AF76-40AF-8622-E1CBE6F4C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C91F-3BEA-42E7-A4BE-C8DD536F8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36852-4785-42CE-84E2-56B3701D9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2FC84-C7E7-46C3-872D-FF59A90CD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BA5E3-E5A6-426B-9F35-5C38F3C23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26E4C-3E8D-442D-8D3B-9048640D1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9011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1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1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1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1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12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01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013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3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9539AE6-D41C-4ABC-A93E-6BDC3370AA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01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76475"/>
            <a:ext cx="8147050" cy="40703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Восточная  Сибирь. Общие сведения</a:t>
            </a:r>
          </a:p>
        </p:txBody>
      </p:sp>
      <p:pic>
        <p:nvPicPr>
          <p:cNvPr id="4100" name="Picture 4" descr="Географическое положение Росс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508500"/>
            <a:ext cx="30416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2306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10245" name="Picture 5" descr="Географическое поло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Территория Восточной Сиби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 descr="Физическая кар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Хвойные ле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5256213" y="476250"/>
            <a:ext cx="38877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Среднесибирское  плоскогорье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 descr="Горы Бырран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500563" y="620713"/>
            <a:ext cx="295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Горы  Бырранга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5" name="Picture 5" descr="Восточный Сая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2916238" y="333375"/>
            <a:ext cx="3311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Восточный  Саян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Климат Восточной Сиби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Енис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5795963" y="404813"/>
            <a:ext cx="41767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Енисей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 descr="Озеро Байк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3276600" y="333375"/>
            <a:ext cx="3311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0000"/>
                </a:solidFill>
              </a:rPr>
              <a:t>Байкал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580063" y="333375"/>
            <a:ext cx="273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  <a:latin typeface="Verdana" pitchFamily="34" charset="0"/>
              </a:rPr>
              <a:t>КРАСНОЯРСК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66" name="Picture 14" descr="{DC4D0490-5A22-485F-A2D8-01D92FAF5234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6875" y="0"/>
            <a:ext cx="9721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5867400" y="333375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Иркутск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4" name="Picture 8" descr="{1CB57FAC-B805-46DD-AFC7-2904F73AE98F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5940425" y="188913"/>
            <a:ext cx="273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Норильск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5" grpId="0"/>
    </p:bldLst>
  </p:timing>
</p:sld>
</file>

<file path=ppt/theme/theme1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16</Words>
  <Application>Microsoft Office PowerPoint</Application>
  <PresentationFormat>Экран (4:3)</PresentationFormat>
  <Paragraphs>10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Склон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материков и океанов 7класс</dc:title>
  <dc:creator>No name</dc:creator>
  <cp:lastModifiedBy>Директор</cp:lastModifiedBy>
  <cp:revision>52</cp:revision>
  <dcterms:created xsi:type="dcterms:W3CDTF">2008-02-05T06:50:42Z</dcterms:created>
  <dcterms:modified xsi:type="dcterms:W3CDTF">2017-02-04T06:05:11Z</dcterms:modified>
</cp:coreProperties>
</file>